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80" d="100"/>
          <a:sy n="80" d="100"/>
        </p:scale>
        <p:origin x="60" y="2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68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40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062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01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36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779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2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6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67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915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844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40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BA310-A7DE-493F-892A-4F41297B9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Airboat 4180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0F5947-CC03-4DF9-9F39-ED9A59137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1265998"/>
          </a:xfrm>
        </p:spPr>
        <p:txBody>
          <a:bodyPr/>
          <a:lstStyle/>
          <a:p>
            <a:r>
              <a:rPr lang="en-US" dirty="0"/>
              <a:t>Bluetooth controlled airboat with GPS and LiDAR to topographically map lake floors.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343C21-6849-4206-B018-2A48F0547B9E}"/>
              </a:ext>
            </a:extLst>
          </p:cNvPr>
          <p:cNvSpPr txBox="1"/>
          <p:nvPr/>
        </p:nvSpPr>
        <p:spPr>
          <a:xfrm>
            <a:off x="980388" y="3949831"/>
            <a:ext cx="3549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Designed by Zachary Mathews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FFD42B39-F429-4E5A-9DEF-3F5D9AEE92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982" y="2204045"/>
            <a:ext cx="6741674" cy="3491571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4B2805D-3ADF-48A0-AFB1-607322FC4DE6}"/>
              </a:ext>
            </a:extLst>
          </p:cNvPr>
          <p:cNvCxnSpPr>
            <a:cxnSpLocks/>
          </p:cNvCxnSpPr>
          <p:nvPr/>
        </p:nvCxnSpPr>
        <p:spPr>
          <a:xfrm>
            <a:off x="6809317" y="2707217"/>
            <a:ext cx="209550" cy="6350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C4B0352-05E2-45D6-BC2F-81FFF5DE3571}"/>
              </a:ext>
            </a:extLst>
          </p:cNvPr>
          <p:cNvSpPr txBox="1"/>
          <p:nvPr/>
        </p:nvSpPr>
        <p:spPr>
          <a:xfrm>
            <a:off x="6670675" y="2479418"/>
            <a:ext cx="69638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BLUETOOTH</a:t>
            </a:r>
            <a:endParaRPr lang="en-US" sz="500" dirty="0"/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A706C010-5B76-478C-A128-86929B83CE93}"/>
              </a:ext>
            </a:extLst>
          </p:cNvPr>
          <p:cNvSpPr/>
          <p:nvPr/>
        </p:nvSpPr>
        <p:spPr>
          <a:xfrm rot="5400000">
            <a:off x="6882341" y="2613683"/>
            <a:ext cx="63502" cy="8043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47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4339B-D009-4733-B06F-D5A45ECF7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E18E9-F858-4F91-A5A6-6C8633395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Aluminum Paint Tray</a:t>
            </a:r>
          </a:p>
          <a:p>
            <a:r>
              <a:rPr lang="en-US" dirty="0"/>
              <a:t>Waterproof Glue</a:t>
            </a:r>
          </a:p>
          <a:p>
            <a:r>
              <a:rPr lang="en-US" dirty="0" err="1"/>
              <a:t>CanaKit</a:t>
            </a:r>
            <a:r>
              <a:rPr lang="en-US" dirty="0"/>
              <a:t> </a:t>
            </a:r>
            <a:r>
              <a:rPr lang="en-US" dirty="0">
                <a:highlight>
                  <a:srgbClr val="FFFF00"/>
                </a:highlight>
              </a:rPr>
              <a:t>Raspberry Pi Zero W </a:t>
            </a:r>
            <a:r>
              <a:rPr lang="en-US" dirty="0"/>
              <a:t>Kit</a:t>
            </a:r>
          </a:p>
          <a:p>
            <a:r>
              <a:rPr lang="en-US" dirty="0"/>
              <a:t>(2) 5V/2A Portable Chargers</a:t>
            </a:r>
          </a:p>
          <a:p>
            <a:r>
              <a:rPr lang="en-US" dirty="0"/>
              <a:t>USB Type A to Mini B USB Mini-B Breakout (5V/2A)</a:t>
            </a:r>
          </a:p>
          <a:p>
            <a:r>
              <a:rPr lang="en-US" dirty="0"/>
              <a:t>H-Bridge Dual TB6612FNG Motor Driver</a:t>
            </a:r>
          </a:p>
          <a:p>
            <a:r>
              <a:rPr lang="en-US" dirty="0">
                <a:highlight>
                  <a:srgbClr val="FFFF00"/>
                </a:highlight>
              </a:rPr>
              <a:t>Brushless DC Motor</a:t>
            </a:r>
          </a:p>
          <a:p>
            <a:r>
              <a:rPr lang="en-US" dirty="0">
                <a:highlight>
                  <a:srgbClr val="FFFF00"/>
                </a:highlight>
              </a:rPr>
              <a:t>Waterproof Servo</a:t>
            </a:r>
          </a:p>
          <a:p>
            <a:r>
              <a:rPr lang="en-US" dirty="0">
                <a:highlight>
                  <a:srgbClr val="FFFF00"/>
                </a:highlight>
              </a:rPr>
              <a:t>Waterproof </a:t>
            </a:r>
            <a:r>
              <a:rPr lang="en-US" dirty="0" err="1">
                <a:highlight>
                  <a:srgbClr val="FFFF00"/>
                </a:highlight>
              </a:rPr>
              <a:t>TFmini</a:t>
            </a:r>
            <a:r>
              <a:rPr lang="en-US" dirty="0">
                <a:highlight>
                  <a:srgbClr val="FFFF00"/>
                </a:highlight>
              </a:rPr>
              <a:t> Plus Li-DAR</a:t>
            </a:r>
          </a:p>
          <a:p>
            <a:r>
              <a:rPr lang="en-US" dirty="0">
                <a:highlight>
                  <a:srgbClr val="FFFF00"/>
                </a:highlight>
              </a:rPr>
              <a:t>NEO-6M GPS Module</a:t>
            </a:r>
          </a:p>
          <a:p>
            <a:pPr lvl="1"/>
            <a:r>
              <a:rPr lang="en-US" dirty="0"/>
              <a:t>USB to TTL Adapter</a:t>
            </a:r>
          </a:p>
        </p:txBody>
      </p:sp>
    </p:spTree>
    <p:extLst>
      <p:ext uri="{BB962C8B-B14F-4D97-AF65-F5344CB8AC3E}">
        <p14:creationId xmlns:p14="http://schemas.microsoft.com/office/powerpoint/2010/main" val="2501160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A1939-EFB5-407D-95C8-B84BD5498D3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732952" y="918905"/>
            <a:ext cx="3862387" cy="11906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A0644-FC80-4E0A-89D5-200ECD20037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49546" y="2362199"/>
            <a:ext cx="5029200" cy="370046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  <a:buClr>
                <a:srgbClr val="E8AB4A"/>
              </a:buClr>
            </a:pPr>
            <a:r>
              <a:rPr lang="en-US" sz="1400" dirty="0"/>
              <a:t>PIGPIO was the IO library of choice -&gt; </a:t>
            </a:r>
            <a:r>
              <a:rPr lang="en-US" sz="1400" dirty="0">
                <a:highlight>
                  <a:srgbClr val="FFFF00"/>
                </a:highlight>
              </a:rPr>
              <a:t>software PWM</a:t>
            </a:r>
          </a:p>
          <a:p>
            <a:pPr>
              <a:lnSpc>
                <a:spcPct val="110000"/>
              </a:lnSpc>
              <a:buClr>
                <a:srgbClr val="E8AB4A"/>
              </a:buClr>
            </a:pPr>
            <a:r>
              <a:rPr lang="en-US" sz="1400" dirty="0"/>
              <a:t>Developed </a:t>
            </a:r>
            <a:r>
              <a:rPr lang="en-US" sz="1400" dirty="0">
                <a:highlight>
                  <a:srgbClr val="FFFF00"/>
                </a:highlight>
              </a:rPr>
              <a:t>serial class</a:t>
            </a:r>
            <a:r>
              <a:rPr lang="en-US" sz="1400" dirty="0"/>
              <a:t> to handle Bluetooth and GPS signals</a:t>
            </a:r>
          </a:p>
          <a:p>
            <a:pPr>
              <a:lnSpc>
                <a:spcPct val="110000"/>
              </a:lnSpc>
              <a:buClr>
                <a:srgbClr val="E8AB4A"/>
              </a:buClr>
            </a:pPr>
            <a:r>
              <a:rPr lang="en-US" sz="1400" dirty="0"/>
              <a:t>Developed </a:t>
            </a:r>
            <a:r>
              <a:rPr lang="en-US" sz="1400" dirty="0">
                <a:highlight>
                  <a:srgbClr val="FFFF00"/>
                </a:highlight>
              </a:rPr>
              <a:t>motor class</a:t>
            </a:r>
            <a:r>
              <a:rPr lang="en-US" sz="1400" dirty="0"/>
              <a:t> to handle motor control</a:t>
            </a:r>
          </a:p>
          <a:p>
            <a:pPr>
              <a:lnSpc>
                <a:spcPct val="110000"/>
              </a:lnSpc>
              <a:buClr>
                <a:srgbClr val="E8AB4A"/>
              </a:buClr>
            </a:pPr>
            <a:r>
              <a:rPr lang="en-US" sz="1400" dirty="0"/>
              <a:t>Developed </a:t>
            </a:r>
            <a:r>
              <a:rPr lang="en-US" sz="1400" dirty="0">
                <a:highlight>
                  <a:srgbClr val="FFFF00"/>
                </a:highlight>
              </a:rPr>
              <a:t>servo class</a:t>
            </a:r>
            <a:r>
              <a:rPr lang="en-US" sz="1400" dirty="0"/>
              <a:t> to handle motor positioning</a:t>
            </a:r>
          </a:p>
          <a:p>
            <a:pPr>
              <a:lnSpc>
                <a:spcPct val="110000"/>
              </a:lnSpc>
              <a:buClr>
                <a:srgbClr val="E8AB4A"/>
              </a:buClr>
            </a:pPr>
            <a:r>
              <a:rPr lang="en-US" sz="1400" dirty="0"/>
              <a:t>Developed </a:t>
            </a:r>
            <a:r>
              <a:rPr lang="en-US" sz="1400" dirty="0">
                <a:highlight>
                  <a:srgbClr val="FFFF00"/>
                </a:highlight>
              </a:rPr>
              <a:t>simple IO class</a:t>
            </a:r>
            <a:r>
              <a:rPr lang="en-US" sz="1400" dirty="0"/>
              <a:t> to provide operator overloading for PWM and digital pins</a:t>
            </a:r>
          </a:p>
          <a:p>
            <a:pPr>
              <a:lnSpc>
                <a:spcPct val="110000"/>
              </a:lnSpc>
              <a:buClr>
                <a:srgbClr val="E8AB4A"/>
              </a:buClr>
            </a:pPr>
            <a:r>
              <a:rPr lang="en-US" sz="1400" dirty="0">
                <a:highlight>
                  <a:srgbClr val="FFFF00"/>
                </a:highlight>
              </a:rPr>
              <a:t>Multithreaded</a:t>
            </a:r>
          </a:p>
          <a:p>
            <a:pPr lvl="1">
              <a:lnSpc>
                <a:spcPct val="110000"/>
              </a:lnSpc>
              <a:buClr>
                <a:srgbClr val="E8AB4A"/>
              </a:buClr>
            </a:pPr>
            <a:r>
              <a:rPr lang="en-US" sz="1400" dirty="0">
                <a:highlight>
                  <a:srgbClr val="FFFF00"/>
                </a:highlight>
              </a:rPr>
              <a:t>Parse NMEA data -&gt; </a:t>
            </a:r>
            <a:r>
              <a:rPr lang="en-US" sz="1400" dirty="0" err="1">
                <a:highlight>
                  <a:srgbClr val="FFFF00"/>
                </a:highlight>
              </a:rPr>
              <a:t>x,y</a:t>
            </a:r>
            <a:r>
              <a:rPr lang="en-US" sz="1400" dirty="0">
                <a:highlight>
                  <a:srgbClr val="FFFF00"/>
                </a:highlight>
              </a:rPr>
              <a:t> coordinates</a:t>
            </a:r>
          </a:p>
          <a:p>
            <a:pPr lvl="1">
              <a:lnSpc>
                <a:spcPct val="110000"/>
              </a:lnSpc>
              <a:buClr>
                <a:srgbClr val="E8AB4A"/>
              </a:buClr>
            </a:pPr>
            <a:r>
              <a:rPr lang="en-US" sz="1400" dirty="0">
                <a:highlight>
                  <a:srgbClr val="FFFF00"/>
                </a:highlight>
              </a:rPr>
              <a:t>Parse LiDAR data -&gt; z coordinate</a:t>
            </a:r>
          </a:p>
          <a:p>
            <a:pPr lvl="1">
              <a:lnSpc>
                <a:spcPct val="110000"/>
              </a:lnSpc>
              <a:buClr>
                <a:srgbClr val="E8AB4A"/>
              </a:buClr>
            </a:pPr>
            <a:r>
              <a:rPr lang="en-US" sz="1400" dirty="0">
                <a:highlight>
                  <a:srgbClr val="FFFF00"/>
                </a:highlight>
              </a:rPr>
              <a:t>Bluetooth control</a:t>
            </a:r>
          </a:p>
          <a:p>
            <a:pPr lvl="2">
              <a:lnSpc>
                <a:spcPct val="110000"/>
              </a:lnSpc>
              <a:buClr>
                <a:srgbClr val="E8AB4A"/>
              </a:buClr>
            </a:pPr>
            <a:r>
              <a:rPr lang="en-US" dirty="0"/>
              <a:t>Requires RFCOMM protocol to simulate RS-232</a:t>
            </a:r>
          </a:p>
          <a:p>
            <a:pPr>
              <a:lnSpc>
                <a:spcPct val="110000"/>
              </a:lnSpc>
              <a:buClr>
                <a:srgbClr val="E8AB4A"/>
              </a:buClr>
            </a:pP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1AF254-3ED1-4266-A1EF-C4B459A4A4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96" b="-2"/>
          <a:stretch/>
        </p:blipFill>
        <p:spPr>
          <a:xfrm>
            <a:off x="996640" y="555498"/>
            <a:ext cx="4626864" cy="3346704"/>
          </a:xfrm>
          <a:prstGeom prst="rect">
            <a:avLst/>
          </a:prstGeom>
          <a:ln w="12700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DD8BDE-F603-481E-B6D3-ECB48FE3B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640" y="4054732"/>
            <a:ext cx="4626864" cy="238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787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3F2C-17D8-4FC8-9976-B17A3CFCF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BC892-208E-4BDA-8808-8AD5EFEB1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9783" y="804689"/>
            <a:ext cx="3648672" cy="5248622"/>
          </a:xfrm>
        </p:spPr>
        <p:txBody>
          <a:bodyPr/>
          <a:lstStyle/>
          <a:p>
            <a:r>
              <a:rPr lang="en-US" dirty="0"/>
              <a:t>Apache Webserver</a:t>
            </a:r>
          </a:p>
          <a:p>
            <a:pPr lvl="1"/>
            <a:r>
              <a:rPr lang="en-US" dirty="0"/>
              <a:t>Plain HTML/</a:t>
            </a:r>
            <a:r>
              <a:rPr lang="en-US" dirty="0" err="1"/>
              <a:t>Javascript</a:t>
            </a:r>
            <a:endParaRPr lang="en-US" dirty="0"/>
          </a:p>
          <a:p>
            <a:r>
              <a:rPr lang="en-US" dirty="0"/>
              <a:t>Uses </a:t>
            </a:r>
            <a:r>
              <a:rPr lang="en-US" dirty="0" err="1"/>
              <a:t>Plotly</a:t>
            </a:r>
            <a:r>
              <a:rPr lang="en-US" dirty="0"/>
              <a:t> </a:t>
            </a:r>
            <a:r>
              <a:rPr lang="en-US" dirty="0" err="1"/>
              <a:t>Javascript</a:t>
            </a:r>
            <a:r>
              <a:rPr lang="en-US" dirty="0"/>
              <a:t> graphing library to draw 3D surface plot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Yet to test it on water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0C4348-9C62-4BBB-AF9C-44DE01F51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975" y="438665"/>
            <a:ext cx="4325052" cy="35438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B86EF6-5813-4D54-854F-181F8FBBF619}"/>
              </a:ext>
            </a:extLst>
          </p:cNvPr>
          <p:cNvSpPr txBox="1"/>
          <p:nvPr/>
        </p:nvSpPr>
        <p:spPr>
          <a:xfrm>
            <a:off x="8533290" y="4102136"/>
            <a:ext cx="26875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https://plot.ly/javascript/3d-surface-plots/</a:t>
            </a:r>
          </a:p>
        </p:txBody>
      </p:sp>
    </p:spTree>
    <p:extLst>
      <p:ext uri="{BB962C8B-B14F-4D97-AF65-F5344CB8AC3E}">
        <p14:creationId xmlns:p14="http://schemas.microsoft.com/office/powerpoint/2010/main" val="3073670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final_5dee7d2cea37eb001367a7cc_724014">
            <a:hlinkClick r:id="" action="ppaction://media"/>
            <a:extLst>
              <a:ext uri="{FF2B5EF4-FFF2-40B4-BE49-F238E27FC236}">
                <a16:creationId xmlns:a16="http://schemas.microsoft.com/office/drawing/2014/main" id="{1A97CF98-1BF9-4566-98EE-5EC919E8E4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1086" y="337687"/>
            <a:ext cx="10991336" cy="618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17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2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0991A-8A6A-438C-A0DD-DEDEE0C3E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56641-1E58-42E5-97DE-31B8DC3E8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Handle motor inrush current</a:t>
            </a:r>
          </a:p>
          <a:p>
            <a:pPr lvl="1"/>
            <a:r>
              <a:rPr lang="en-US" dirty="0"/>
              <a:t>Kills LiDAR and GPS communications</a:t>
            </a:r>
          </a:p>
          <a:p>
            <a:pPr lvl="1"/>
            <a:r>
              <a:rPr lang="en-US" dirty="0"/>
              <a:t>To be implemented in software</a:t>
            </a:r>
          </a:p>
          <a:p>
            <a:r>
              <a:rPr lang="en-US" dirty="0">
                <a:highlight>
                  <a:srgbClr val="FFFF00"/>
                </a:highlight>
              </a:rPr>
              <a:t>Averaging gyro measurements to eliminate jitter</a:t>
            </a:r>
          </a:p>
          <a:p>
            <a:r>
              <a:rPr lang="en-US" dirty="0"/>
              <a:t>Better app for Bluetooth control</a:t>
            </a:r>
          </a:p>
          <a:p>
            <a:r>
              <a:rPr lang="en-US" dirty="0"/>
              <a:t>Design custom PCB in the same layout as protoboard</a:t>
            </a:r>
          </a:p>
          <a:p>
            <a:r>
              <a:rPr lang="en-US" dirty="0"/>
              <a:t>Flesh out the website</a:t>
            </a:r>
          </a:p>
          <a:p>
            <a:pPr lvl="1"/>
            <a:r>
              <a:rPr lang="en-US" dirty="0"/>
              <a:t>Allow for more than one data log to be mapped</a:t>
            </a:r>
          </a:p>
          <a:p>
            <a:r>
              <a:rPr lang="en-US" dirty="0"/>
              <a:t>Run code at boot</a:t>
            </a:r>
          </a:p>
        </p:txBody>
      </p:sp>
    </p:spTree>
    <p:extLst>
      <p:ext uri="{BB962C8B-B14F-4D97-AF65-F5344CB8AC3E}">
        <p14:creationId xmlns:p14="http://schemas.microsoft.com/office/powerpoint/2010/main" val="1237173249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233</Words>
  <Application>Microsoft Office PowerPoint</Application>
  <PresentationFormat>Widescreen</PresentationFormat>
  <Paragraphs>44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 Light</vt:lpstr>
      <vt:lpstr>Rockwell</vt:lpstr>
      <vt:lpstr>Wingdings</vt:lpstr>
      <vt:lpstr>Atlas</vt:lpstr>
      <vt:lpstr>Airboat 4180</vt:lpstr>
      <vt:lpstr>Parts</vt:lpstr>
      <vt:lpstr>Software</vt:lpstr>
      <vt:lpstr>Web Interface</vt:lpstr>
      <vt:lpstr>PowerPoint Presentation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Airboat 4180</dc:title>
  <dc:creator>Zachary Mathews</dc:creator>
  <cp:lastModifiedBy>Zachary Mathews</cp:lastModifiedBy>
  <cp:revision>12</cp:revision>
  <dcterms:created xsi:type="dcterms:W3CDTF">2019-12-09T17:11:25Z</dcterms:created>
  <dcterms:modified xsi:type="dcterms:W3CDTF">2019-12-09T18:18:50Z</dcterms:modified>
</cp:coreProperties>
</file>